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319" r:id="rId30"/>
    <p:sldId id="320" r:id="rId31"/>
    <p:sldId id="321" r:id="rId32"/>
    <p:sldId id="322" r:id="rId33"/>
    <p:sldId id="295" r:id="rId34"/>
    <p:sldId id="298" r:id="rId35"/>
    <p:sldId id="302" r:id="rId36"/>
    <p:sldId id="304" r:id="rId37"/>
    <p:sldId id="305" r:id="rId38"/>
    <p:sldId id="306" r:id="rId39"/>
    <p:sldId id="296" r:id="rId40"/>
    <p:sldId id="307" r:id="rId41"/>
    <p:sldId id="308" r:id="rId42"/>
    <p:sldId id="311" r:id="rId43"/>
    <p:sldId id="312" r:id="rId44"/>
    <p:sldId id="313" r:id="rId45"/>
    <p:sldId id="314" r:id="rId46"/>
    <p:sldId id="309" r:id="rId47"/>
    <p:sldId id="29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9E105-789B-4F59-BF82-77795E61049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552C6B3-B34F-457A-94E9-CCA0EB98734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gm:t>
    </dgm:pt>
    <dgm:pt modelId="{5D4A0CC7-4D58-436A-8760-5C7CD0DD2F18}" type="par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A6F17F1B-F6F9-432C-AF74-7EF43B92C5F6}" type="sib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EFE57A1B-2875-4EF8-B27F-4080EE25BAC3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8D2386F-240B-4430-A838-50BC912D89E2}" type="par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26D028A5-1A52-46AB-ADB1-2E0CFA902397}" type="sib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E53E1FF9-901C-4AF3-840F-183309B39A31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779664-E97C-4D5D-9E91-4EF7DAF22536}" type="par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4BF966F7-C2DF-46DC-956B-4D03274254DB}" type="sib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BBB7B362-4D4C-4EB2-9B67-3800D0617A4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A1DC36-EB91-479F-A965-0521A44D2CA8}" type="par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6C1039F5-CDC5-4BC9-9FDC-BE62798126C5}" type="sib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9CB8FE81-2637-4298-965A-18D44BBD3510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gm:t>
    </dgm:pt>
    <dgm:pt modelId="{5C370E38-DDA6-4033-9C85-9C6C7F0C7135}" type="par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1A013516-D072-46F2-B745-E5C017743B49}" type="sib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0E9D2CE4-DA7A-4510-AD5F-3DA5C28EF793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CDA238-BBC1-4397-8A03-EAF764E58732}" type="par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1AA1944C-FAEC-418B-A7FE-C036A3970E33}" type="sib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C742A4EC-9965-4476-92F7-DE617D00FB04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ü"/>
          </a:pP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gm:t>
    </dgm:pt>
    <dgm:pt modelId="{DFA5FF2B-341F-4E58-9C69-28739AF65F17}" type="par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9A2E5EA0-CB02-4E68-A26D-9D0A84B28EF6}" type="sib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A3E01A81-7EEC-4619-93C9-C334FE51E71A}" type="pres">
      <dgm:prSet presAssocID="{F179E105-789B-4F59-BF82-77795E610493}" presName="Name0" presStyleCnt="0">
        <dgm:presLayoutVars>
          <dgm:dir/>
          <dgm:animLvl val="lvl"/>
          <dgm:resizeHandles val="exact"/>
        </dgm:presLayoutVars>
      </dgm:prSet>
      <dgm:spPr/>
    </dgm:pt>
    <dgm:pt modelId="{A770C03F-0FFC-4822-9C92-A13141C97919}" type="pres">
      <dgm:prSet presAssocID="{1552C6B3-B34F-457A-94E9-CCA0EB987344}" presName="composite" presStyleCnt="0"/>
      <dgm:spPr/>
    </dgm:pt>
    <dgm:pt modelId="{1ACB813D-103E-4C1C-91B4-89491CC747A6}" type="pres">
      <dgm:prSet presAssocID="{1552C6B3-B34F-457A-94E9-CCA0EB987344}" presName="parTx" presStyleLbl="alignNode1" presStyleIdx="0" presStyleCnt="3">
        <dgm:presLayoutVars>
          <dgm:chMax val="0"/>
          <dgm:chPref val="0"/>
        </dgm:presLayoutVars>
      </dgm:prSet>
      <dgm:spPr/>
    </dgm:pt>
    <dgm:pt modelId="{F5E564D6-F9C8-468D-9E75-5C4BA001158B}" type="pres">
      <dgm:prSet presAssocID="{1552C6B3-B34F-457A-94E9-CCA0EB987344}" presName="desTx" presStyleLbl="alignAccFollowNode1" presStyleIdx="0" presStyleCnt="3">
        <dgm:presLayoutVars/>
      </dgm:prSet>
      <dgm:spPr/>
    </dgm:pt>
    <dgm:pt modelId="{F2481076-E675-47D0-A691-0E0D6371D91E}" type="pres">
      <dgm:prSet presAssocID="{A6F17F1B-F6F9-432C-AF74-7EF43B92C5F6}" presName="space" presStyleCnt="0"/>
      <dgm:spPr/>
    </dgm:pt>
    <dgm:pt modelId="{2E26F7FE-628C-4E68-986B-C8ED0BB34B6F}" type="pres">
      <dgm:prSet presAssocID="{E53E1FF9-901C-4AF3-840F-183309B39A31}" presName="composite" presStyleCnt="0"/>
      <dgm:spPr/>
    </dgm:pt>
    <dgm:pt modelId="{74B3C0EB-32F0-424C-8AC0-76FB10C7901D}" type="pres">
      <dgm:prSet presAssocID="{E53E1FF9-901C-4AF3-840F-183309B39A31}" presName="parTx" presStyleLbl="alignNode1" presStyleIdx="1" presStyleCnt="3">
        <dgm:presLayoutVars>
          <dgm:chMax val="0"/>
          <dgm:chPref val="0"/>
        </dgm:presLayoutVars>
      </dgm:prSet>
      <dgm:spPr/>
    </dgm:pt>
    <dgm:pt modelId="{8DD9C558-A1ED-4A6F-9C5D-A3537EBCD212}" type="pres">
      <dgm:prSet presAssocID="{E53E1FF9-901C-4AF3-840F-183309B39A31}" presName="desTx" presStyleLbl="alignAccFollowNode1" presStyleIdx="1" presStyleCnt="3">
        <dgm:presLayoutVars/>
      </dgm:prSet>
      <dgm:spPr/>
    </dgm:pt>
    <dgm:pt modelId="{00686CF7-638B-4CB3-8172-18E6AEA062E9}" type="pres">
      <dgm:prSet presAssocID="{4BF966F7-C2DF-46DC-956B-4D03274254DB}" presName="space" presStyleCnt="0"/>
      <dgm:spPr/>
    </dgm:pt>
    <dgm:pt modelId="{F4EBECCA-F3D6-445A-8A60-EA726790A202}" type="pres">
      <dgm:prSet presAssocID="{9CB8FE81-2637-4298-965A-18D44BBD3510}" presName="composite" presStyleCnt="0"/>
      <dgm:spPr/>
    </dgm:pt>
    <dgm:pt modelId="{40F4F559-2D82-46D5-80FF-D7ECA5D216E5}" type="pres">
      <dgm:prSet presAssocID="{9CB8FE81-2637-4298-965A-18D44BBD3510}" presName="parTx" presStyleLbl="alignNode1" presStyleIdx="2" presStyleCnt="3">
        <dgm:presLayoutVars>
          <dgm:chMax val="0"/>
          <dgm:chPref val="0"/>
        </dgm:presLayoutVars>
      </dgm:prSet>
      <dgm:spPr/>
    </dgm:pt>
    <dgm:pt modelId="{58354EF7-DE12-47FA-B7B5-B6352B01BC11}" type="pres">
      <dgm:prSet presAssocID="{9CB8FE81-2637-4298-965A-18D44BBD3510}" presName="desTx" presStyleLbl="alignAccFollowNode1" presStyleIdx="2" presStyleCnt="3">
        <dgm:presLayoutVars/>
      </dgm:prSet>
      <dgm:spPr/>
    </dgm:pt>
  </dgm:ptLst>
  <dgm:cxnLst>
    <dgm:cxn modelId="{4EDC2307-6F2D-40A8-9D60-0CD4B1C951FA}" type="presOf" srcId="{E53E1FF9-901C-4AF3-840F-183309B39A31}" destId="{74B3C0EB-32F0-424C-8AC0-76FB10C7901D}" srcOrd="0" destOrd="0" presId="urn:microsoft.com/office/officeart/2016/7/layout/ChevronBlockProcess"/>
    <dgm:cxn modelId="{D06D5913-6196-4ED6-802A-6CA536EA3C69}" srcId="{F179E105-789B-4F59-BF82-77795E610493}" destId="{1552C6B3-B34F-457A-94E9-CCA0EB987344}" srcOrd="0" destOrd="0" parTransId="{5D4A0CC7-4D58-436A-8760-5C7CD0DD2F18}" sibTransId="{A6F17F1B-F6F9-432C-AF74-7EF43B92C5F6}"/>
    <dgm:cxn modelId="{F1390015-17B4-4ABE-913D-CD292F734036}" srcId="{E53E1FF9-901C-4AF3-840F-183309B39A31}" destId="{BBB7B362-4D4C-4EB2-9B67-3800D0617A4A}" srcOrd="0" destOrd="0" parTransId="{EDA1DC36-EB91-479F-A965-0521A44D2CA8}" sibTransId="{6C1039F5-CDC5-4BC9-9FDC-BE62798126C5}"/>
    <dgm:cxn modelId="{B4633515-D556-4E07-B923-34CD33B28D8E}" srcId="{1552C6B3-B34F-457A-94E9-CCA0EB987344}" destId="{EFE57A1B-2875-4EF8-B27F-4080EE25BAC3}" srcOrd="0" destOrd="0" parTransId="{28D2386F-240B-4430-A838-50BC912D89E2}" sibTransId="{26D028A5-1A52-46AB-ADB1-2E0CFA902397}"/>
    <dgm:cxn modelId="{8C48F71F-1B07-4AF2-B11F-1340BF3AFC86}" type="presOf" srcId="{0E9D2CE4-DA7A-4510-AD5F-3DA5C28EF793}" destId="{58354EF7-DE12-47FA-B7B5-B6352B01BC11}" srcOrd="0" destOrd="0" presId="urn:microsoft.com/office/officeart/2016/7/layout/ChevronBlockProcess"/>
    <dgm:cxn modelId="{9F8E254F-A3A8-4681-938A-8EFC436E8565}" type="presOf" srcId="{BBB7B362-4D4C-4EB2-9B67-3800D0617A4A}" destId="{8DD9C558-A1ED-4A6F-9C5D-A3537EBCD212}" srcOrd="0" destOrd="0" presId="urn:microsoft.com/office/officeart/2016/7/layout/ChevronBlockProcess"/>
    <dgm:cxn modelId="{155AF658-145F-4A4F-9EFE-AC6DD88CB2B9}" srcId="{9CB8FE81-2637-4298-965A-18D44BBD3510}" destId="{0E9D2CE4-DA7A-4510-AD5F-3DA5C28EF793}" srcOrd="0" destOrd="0" parTransId="{9ECDA238-BBC1-4397-8A03-EAF764E58732}" sibTransId="{1AA1944C-FAEC-418B-A7FE-C036A3970E33}"/>
    <dgm:cxn modelId="{ED583A8C-758A-407E-85F1-B73D186E2D80}" type="presOf" srcId="{EFE57A1B-2875-4EF8-B27F-4080EE25BAC3}" destId="{F5E564D6-F9C8-468D-9E75-5C4BA001158B}" srcOrd="0" destOrd="0" presId="urn:microsoft.com/office/officeart/2016/7/layout/ChevronBlockProcess"/>
    <dgm:cxn modelId="{7566498D-6152-48B9-8268-6B4A289F321D}" srcId="{0E9D2CE4-DA7A-4510-AD5F-3DA5C28EF793}" destId="{C742A4EC-9965-4476-92F7-DE617D00FB04}" srcOrd="0" destOrd="0" parTransId="{DFA5FF2B-341F-4E58-9C69-28739AF65F17}" sibTransId="{9A2E5EA0-CB02-4E68-A26D-9D0A84B28EF6}"/>
    <dgm:cxn modelId="{6CAE9A99-4428-4A71-B340-89487E627705}" type="presOf" srcId="{C742A4EC-9965-4476-92F7-DE617D00FB04}" destId="{58354EF7-DE12-47FA-B7B5-B6352B01BC11}" srcOrd="0" destOrd="1" presId="urn:microsoft.com/office/officeart/2016/7/layout/ChevronBlockProcess"/>
    <dgm:cxn modelId="{9A025A9F-3F66-4525-84AD-BD9EC8A14EA0}" type="presOf" srcId="{1552C6B3-B34F-457A-94E9-CCA0EB987344}" destId="{1ACB813D-103E-4C1C-91B4-89491CC747A6}" srcOrd="0" destOrd="0" presId="urn:microsoft.com/office/officeart/2016/7/layout/ChevronBlockProcess"/>
    <dgm:cxn modelId="{3B6CBBBD-761B-4C2E-9AEC-C42B7F8D57F4}" srcId="{F179E105-789B-4F59-BF82-77795E610493}" destId="{E53E1FF9-901C-4AF3-840F-183309B39A31}" srcOrd="1" destOrd="0" parTransId="{90779664-E97C-4D5D-9E91-4EF7DAF22536}" sibTransId="{4BF966F7-C2DF-46DC-956B-4D03274254DB}"/>
    <dgm:cxn modelId="{CB46C4DD-1CB3-4E2A-BB56-AC7D3E67A8A1}" srcId="{F179E105-789B-4F59-BF82-77795E610493}" destId="{9CB8FE81-2637-4298-965A-18D44BBD3510}" srcOrd="2" destOrd="0" parTransId="{5C370E38-DDA6-4033-9C85-9C6C7F0C7135}" sibTransId="{1A013516-D072-46F2-B745-E5C017743B49}"/>
    <dgm:cxn modelId="{F60424E8-2ADD-4DE2-B8F9-607A3B2EA68F}" type="presOf" srcId="{F179E105-789B-4F59-BF82-77795E610493}" destId="{A3E01A81-7EEC-4619-93C9-C334FE51E71A}" srcOrd="0" destOrd="0" presId="urn:microsoft.com/office/officeart/2016/7/layout/ChevronBlockProcess"/>
    <dgm:cxn modelId="{ECE729F7-D5B8-4D05-99F9-3B79C413A5A1}" type="presOf" srcId="{9CB8FE81-2637-4298-965A-18D44BBD3510}" destId="{40F4F559-2D82-46D5-80FF-D7ECA5D216E5}" srcOrd="0" destOrd="0" presId="urn:microsoft.com/office/officeart/2016/7/layout/ChevronBlockProcess"/>
    <dgm:cxn modelId="{C23BAA7C-7AC1-41BC-8B99-65334C82B901}" type="presParOf" srcId="{A3E01A81-7EEC-4619-93C9-C334FE51E71A}" destId="{A770C03F-0FFC-4822-9C92-A13141C97919}" srcOrd="0" destOrd="0" presId="urn:microsoft.com/office/officeart/2016/7/layout/ChevronBlockProcess"/>
    <dgm:cxn modelId="{AF684160-AD0B-45BE-9B14-07F5CFA164D0}" type="presParOf" srcId="{A770C03F-0FFC-4822-9C92-A13141C97919}" destId="{1ACB813D-103E-4C1C-91B4-89491CC747A6}" srcOrd="0" destOrd="0" presId="urn:microsoft.com/office/officeart/2016/7/layout/ChevronBlockProcess"/>
    <dgm:cxn modelId="{50994083-427B-491B-9B98-D64CC214D435}" type="presParOf" srcId="{A770C03F-0FFC-4822-9C92-A13141C97919}" destId="{F5E564D6-F9C8-468D-9E75-5C4BA001158B}" srcOrd="1" destOrd="0" presId="urn:microsoft.com/office/officeart/2016/7/layout/ChevronBlockProcess"/>
    <dgm:cxn modelId="{9E14F79B-276F-4F1B-9754-AC1A2C4DF8EF}" type="presParOf" srcId="{A3E01A81-7EEC-4619-93C9-C334FE51E71A}" destId="{F2481076-E675-47D0-A691-0E0D6371D91E}" srcOrd="1" destOrd="0" presId="urn:microsoft.com/office/officeart/2016/7/layout/ChevronBlockProcess"/>
    <dgm:cxn modelId="{8B17629C-78C2-47C4-8606-5750D83D0D5C}" type="presParOf" srcId="{A3E01A81-7EEC-4619-93C9-C334FE51E71A}" destId="{2E26F7FE-628C-4E68-986B-C8ED0BB34B6F}" srcOrd="2" destOrd="0" presId="urn:microsoft.com/office/officeart/2016/7/layout/ChevronBlockProcess"/>
    <dgm:cxn modelId="{6995EDE5-9951-4846-92DD-4B2DEC2D6727}" type="presParOf" srcId="{2E26F7FE-628C-4E68-986B-C8ED0BB34B6F}" destId="{74B3C0EB-32F0-424C-8AC0-76FB10C7901D}" srcOrd="0" destOrd="0" presId="urn:microsoft.com/office/officeart/2016/7/layout/ChevronBlockProcess"/>
    <dgm:cxn modelId="{1B07A9A5-60C3-4B55-93D9-CA9A6F8B9B40}" type="presParOf" srcId="{2E26F7FE-628C-4E68-986B-C8ED0BB34B6F}" destId="{8DD9C558-A1ED-4A6F-9C5D-A3537EBCD212}" srcOrd="1" destOrd="0" presId="urn:microsoft.com/office/officeart/2016/7/layout/ChevronBlockProcess"/>
    <dgm:cxn modelId="{6454FC96-E6D1-418D-8939-873C7BD3A56A}" type="presParOf" srcId="{A3E01A81-7EEC-4619-93C9-C334FE51E71A}" destId="{00686CF7-638B-4CB3-8172-18E6AEA062E9}" srcOrd="3" destOrd="0" presId="urn:microsoft.com/office/officeart/2016/7/layout/ChevronBlockProcess"/>
    <dgm:cxn modelId="{0FA0E11B-5099-427E-918D-25914EE9546C}" type="presParOf" srcId="{A3E01A81-7EEC-4619-93C9-C334FE51E71A}" destId="{F4EBECCA-F3D6-445A-8A60-EA726790A202}" srcOrd="4" destOrd="0" presId="urn:microsoft.com/office/officeart/2016/7/layout/ChevronBlockProcess"/>
    <dgm:cxn modelId="{2F2C4968-83EC-4352-8B83-9749CD43175E}" type="presParOf" srcId="{F4EBECCA-F3D6-445A-8A60-EA726790A202}" destId="{40F4F559-2D82-46D5-80FF-D7ECA5D216E5}" srcOrd="0" destOrd="0" presId="urn:microsoft.com/office/officeart/2016/7/layout/ChevronBlockProcess"/>
    <dgm:cxn modelId="{5E08AF5F-8CA7-412E-A4B4-132ED49B6809}" type="presParOf" srcId="{F4EBECCA-F3D6-445A-8A60-EA726790A202}" destId="{58354EF7-DE12-47FA-B7B5-B6352B01BC1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7789AF-D7BB-4B85-9A49-E1534BB608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</dgm:pt>
    <dgm:pt modelId="{F27CDB09-A4F5-4231-813D-B7FE774E71D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gm:t>
    </dgm:pt>
    <dgm:pt modelId="{97D833B0-8DDC-4AF4-872C-937368B46E51}" type="par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1F231B-B218-4B42-930A-CCE39B79990C}" type="sib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E3F61B2-898C-40C2-80A8-E353A360A7C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gm:t>
    </dgm:pt>
    <dgm:pt modelId="{139B8646-9994-4CA8-BE42-52BAE6364F46}" type="par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459BCE2-9E19-4A13-B25B-C292281547AE}" type="sib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B85603C-D356-4D36-B5F8-0D3888A25633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gm:t>
    </dgm:pt>
    <dgm:pt modelId="{A5D068A9-659E-4565-930D-D376DC5A77CE}" type="par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983B8D6-9791-4621-B98A-C8456648E954}" type="sib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75B876D-BD85-4CC3-92D4-9CB7A4F035B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gm:t>
    </dgm:pt>
    <dgm:pt modelId="{DD751D4A-A004-4D7A-AFAD-ABADCD3FDAB4}" type="par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5AD6FED-1942-4EE4-B629-A726ED53A461}" type="sib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B4A2A74-2ED0-4D53-8D6C-02B4C6B003F8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gm:t>
    </dgm:pt>
    <dgm:pt modelId="{7BAF3683-7F8A-4AD4-B39E-A47765C03890}" type="par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C7079EC-3ABB-48E6-A706-AC1D2AD35EA1}" type="sib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4E655EF-CA58-4B7D-84C5-CD974192DCB4}" type="pres">
      <dgm:prSet presAssocID="{3B7789AF-D7BB-4B85-9A49-E1534BB60832}" presName="Name0" presStyleCnt="0">
        <dgm:presLayoutVars>
          <dgm:chMax val="7"/>
          <dgm:chPref val="7"/>
          <dgm:dir/>
        </dgm:presLayoutVars>
      </dgm:prSet>
      <dgm:spPr/>
    </dgm:pt>
    <dgm:pt modelId="{CAEEA2CD-E729-446E-916F-9F1D3C5CA6FB}" type="pres">
      <dgm:prSet presAssocID="{3B7789AF-D7BB-4B85-9A49-E1534BB60832}" presName="Name1" presStyleCnt="0"/>
      <dgm:spPr/>
    </dgm:pt>
    <dgm:pt modelId="{061150B9-3300-483B-802A-3DDE9957769B}" type="pres">
      <dgm:prSet presAssocID="{3B7789AF-D7BB-4B85-9A49-E1534BB60832}" presName="cycle" presStyleCnt="0"/>
      <dgm:spPr/>
    </dgm:pt>
    <dgm:pt modelId="{E6862554-D062-46C9-B12F-A5ACE2952A70}" type="pres">
      <dgm:prSet presAssocID="{3B7789AF-D7BB-4B85-9A49-E1534BB60832}" presName="srcNode" presStyleLbl="node1" presStyleIdx="0" presStyleCnt="5"/>
      <dgm:spPr/>
    </dgm:pt>
    <dgm:pt modelId="{1E785EA7-B4F8-4954-B495-794A11AA2DA4}" type="pres">
      <dgm:prSet presAssocID="{3B7789AF-D7BB-4B85-9A49-E1534BB60832}" presName="conn" presStyleLbl="parChTrans1D2" presStyleIdx="0" presStyleCnt="1"/>
      <dgm:spPr/>
    </dgm:pt>
    <dgm:pt modelId="{49BA2B5F-1A62-443B-85EF-7B0EDA8D59ED}" type="pres">
      <dgm:prSet presAssocID="{3B7789AF-D7BB-4B85-9A49-E1534BB60832}" presName="extraNode" presStyleLbl="node1" presStyleIdx="0" presStyleCnt="5"/>
      <dgm:spPr/>
    </dgm:pt>
    <dgm:pt modelId="{3EC7A894-05D4-4ABD-AFA3-F476C422A462}" type="pres">
      <dgm:prSet presAssocID="{3B7789AF-D7BB-4B85-9A49-E1534BB60832}" presName="dstNode" presStyleLbl="node1" presStyleIdx="0" presStyleCnt="5"/>
      <dgm:spPr/>
    </dgm:pt>
    <dgm:pt modelId="{010DE14C-36B6-46C1-A295-7E62D73CA42A}" type="pres">
      <dgm:prSet presAssocID="{F27CDB09-A4F5-4231-813D-B7FE774E71D9}" presName="text_1" presStyleLbl="node1" presStyleIdx="0" presStyleCnt="5">
        <dgm:presLayoutVars>
          <dgm:bulletEnabled val="1"/>
        </dgm:presLayoutVars>
      </dgm:prSet>
      <dgm:spPr/>
    </dgm:pt>
    <dgm:pt modelId="{66C6D508-C58F-4B9D-8E45-844D923A1F03}" type="pres">
      <dgm:prSet presAssocID="{F27CDB09-A4F5-4231-813D-B7FE774E71D9}" presName="accent_1" presStyleCnt="0"/>
      <dgm:spPr/>
    </dgm:pt>
    <dgm:pt modelId="{085A14AC-40AA-479D-8438-E77783FCD10A}" type="pres">
      <dgm:prSet presAssocID="{F27CDB09-A4F5-4231-813D-B7FE774E71D9}" presName="accentRepeatNode" presStyleLbl="solidFgAcc1" presStyleIdx="0" presStyleCnt="5"/>
      <dgm:spPr/>
    </dgm:pt>
    <dgm:pt modelId="{89717E7A-26AC-48D7-9BD3-72CC82354FF4}" type="pres">
      <dgm:prSet presAssocID="{A75B876D-BD85-4CC3-92D4-9CB7A4F035BC}" presName="text_2" presStyleLbl="node1" presStyleIdx="1" presStyleCnt="5">
        <dgm:presLayoutVars>
          <dgm:bulletEnabled val="1"/>
        </dgm:presLayoutVars>
      </dgm:prSet>
      <dgm:spPr/>
    </dgm:pt>
    <dgm:pt modelId="{E919267A-77E8-4970-9FA4-8B963A1B4425}" type="pres">
      <dgm:prSet presAssocID="{A75B876D-BD85-4CC3-92D4-9CB7A4F035BC}" presName="accent_2" presStyleCnt="0"/>
      <dgm:spPr/>
    </dgm:pt>
    <dgm:pt modelId="{1A414B00-8DDD-4009-AB5C-887D2C40E620}" type="pres">
      <dgm:prSet presAssocID="{A75B876D-BD85-4CC3-92D4-9CB7A4F035BC}" presName="accentRepeatNode" presStyleLbl="solidFgAcc1" presStyleIdx="1" presStyleCnt="5"/>
      <dgm:spPr/>
    </dgm:pt>
    <dgm:pt modelId="{ED54C1ED-383B-4EEE-BBFD-39C06F8FA96B}" type="pres">
      <dgm:prSet presAssocID="{9E3F61B2-898C-40C2-80A8-E353A360A7CC}" presName="text_3" presStyleLbl="node1" presStyleIdx="2" presStyleCnt="5">
        <dgm:presLayoutVars>
          <dgm:bulletEnabled val="1"/>
        </dgm:presLayoutVars>
      </dgm:prSet>
      <dgm:spPr/>
    </dgm:pt>
    <dgm:pt modelId="{5B9AC46F-F764-44F1-ADA2-71D03CB2E647}" type="pres">
      <dgm:prSet presAssocID="{9E3F61B2-898C-40C2-80A8-E353A360A7CC}" presName="accent_3" presStyleCnt="0"/>
      <dgm:spPr/>
    </dgm:pt>
    <dgm:pt modelId="{27CD3D5A-358A-4186-93E5-DE739AABB1D7}" type="pres">
      <dgm:prSet presAssocID="{9E3F61B2-898C-40C2-80A8-E353A360A7CC}" presName="accentRepeatNode" presStyleLbl="solidFgAcc1" presStyleIdx="2" presStyleCnt="5"/>
      <dgm:spPr/>
    </dgm:pt>
    <dgm:pt modelId="{AE198E41-6DA6-4D24-9EFF-FC5D32A48F25}" type="pres">
      <dgm:prSet presAssocID="{1B85603C-D356-4D36-B5F8-0D3888A25633}" presName="text_4" presStyleLbl="node1" presStyleIdx="3" presStyleCnt="5">
        <dgm:presLayoutVars>
          <dgm:bulletEnabled val="1"/>
        </dgm:presLayoutVars>
      </dgm:prSet>
      <dgm:spPr/>
    </dgm:pt>
    <dgm:pt modelId="{1B9480F7-97B4-4423-B8EA-AC1E5F476ED2}" type="pres">
      <dgm:prSet presAssocID="{1B85603C-D356-4D36-B5F8-0D3888A25633}" presName="accent_4" presStyleCnt="0"/>
      <dgm:spPr/>
    </dgm:pt>
    <dgm:pt modelId="{3DC1CA6E-6CEF-40CC-935F-F63BA109DF7B}" type="pres">
      <dgm:prSet presAssocID="{1B85603C-D356-4D36-B5F8-0D3888A25633}" presName="accentRepeatNode" presStyleLbl="solidFgAcc1" presStyleIdx="3" presStyleCnt="5"/>
      <dgm:spPr/>
    </dgm:pt>
    <dgm:pt modelId="{72F9E1C5-1A1B-4B78-BA0B-6B88CF585EEB}" type="pres">
      <dgm:prSet presAssocID="{0B4A2A74-2ED0-4D53-8D6C-02B4C6B003F8}" presName="text_5" presStyleLbl="node1" presStyleIdx="4" presStyleCnt="5">
        <dgm:presLayoutVars>
          <dgm:bulletEnabled val="1"/>
        </dgm:presLayoutVars>
      </dgm:prSet>
      <dgm:spPr/>
    </dgm:pt>
    <dgm:pt modelId="{BC59A38F-80DF-4A89-9445-B1BF3B63FECE}" type="pres">
      <dgm:prSet presAssocID="{0B4A2A74-2ED0-4D53-8D6C-02B4C6B003F8}" presName="accent_5" presStyleCnt="0"/>
      <dgm:spPr/>
    </dgm:pt>
    <dgm:pt modelId="{0C8DBF8D-E12E-4A51-8059-678E0E024F75}" type="pres">
      <dgm:prSet presAssocID="{0B4A2A74-2ED0-4D53-8D6C-02B4C6B003F8}" presName="accentRepeatNode" presStyleLbl="solidFgAcc1" presStyleIdx="4" presStyleCnt="5"/>
      <dgm:spPr/>
    </dgm:pt>
  </dgm:ptLst>
  <dgm:cxnLst>
    <dgm:cxn modelId="{BF20912A-C9C0-464B-940A-2D4C3B9F00B4}" srcId="{3B7789AF-D7BB-4B85-9A49-E1534BB60832}" destId="{9E3F61B2-898C-40C2-80A8-E353A360A7CC}" srcOrd="2" destOrd="0" parTransId="{139B8646-9994-4CA8-BE42-52BAE6364F46}" sibTransId="{C459BCE2-9E19-4A13-B25B-C292281547AE}"/>
    <dgm:cxn modelId="{43E4612E-CD74-4D6E-94E1-0552A890BF0A}" type="presOf" srcId="{1B85603C-D356-4D36-B5F8-0D3888A25633}" destId="{AE198E41-6DA6-4D24-9EFF-FC5D32A48F25}" srcOrd="0" destOrd="0" presId="urn:microsoft.com/office/officeart/2008/layout/VerticalCurvedList"/>
    <dgm:cxn modelId="{4A4EA12E-F705-4ED3-8C7E-005ECA0291AA}" type="presOf" srcId="{A75B876D-BD85-4CC3-92D4-9CB7A4F035BC}" destId="{89717E7A-26AC-48D7-9BD3-72CC82354FF4}" srcOrd="0" destOrd="0" presId="urn:microsoft.com/office/officeart/2008/layout/VerticalCurvedList"/>
    <dgm:cxn modelId="{63E51F38-7C41-4D9C-88D5-BC5E9470A7CB}" type="presOf" srcId="{3B7789AF-D7BB-4B85-9A49-E1534BB60832}" destId="{A4E655EF-CA58-4B7D-84C5-CD974192DCB4}" srcOrd="0" destOrd="0" presId="urn:microsoft.com/office/officeart/2008/layout/VerticalCurvedList"/>
    <dgm:cxn modelId="{871F415F-FF7E-4166-BC67-BBE1FE87CE8C}" type="presOf" srcId="{9E3F61B2-898C-40C2-80A8-E353A360A7CC}" destId="{ED54C1ED-383B-4EEE-BBFD-39C06F8FA96B}" srcOrd="0" destOrd="0" presId="urn:microsoft.com/office/officeart/2008/layout/VerticalCurvedList"/>
    <dgm:cxn modelId="{DAA3BB6D-0CA2-474F-9F24-D5991C510879}" srcId="{3B7789AF-D7BB-4B85-9A49-E1534BB60832}" destId="{0B4A2A74-2ED0-4D53-8D6C-02B4C6B003F8}" srcOrd="4" destOrd="0" parTransId="{7BAF3683-7F8A-4AD4-B39E-A47765C03890}" sibTransId="{0C7079EC-3ABB-48E6-A706-AC1D2AD35EA1}"/>
    <dgm:cxn modelId="{5567A073-A1D2-4659-B416-702958BB6697}" srcId="{3B7789AF-D7BB-4B85-9A49-E1534BB60832}" destId="{A75B876D-BD85-4CC3-92D4-9CB7A4F035BC}" srcOrd="1" destOrd="0" parTransId="{DD751D4A-A004-4D7A-AFAD-ABADCD3FDAB4}" sibTransId="{A5AD6FED-1942-4EE4-B629-A726ED53A461}"/>
    <dgm:cxn modelId="{3ED27E8D-9042-47A1-9DFA-66941B2B61DA}" srcId="{3B7789AF-D7BB-4B85-9A49-E1534BB60832}" destId="{1B85603C-D356-4D36-B5F8-0D3888A25633}" srcOrd="3" destOrd="0" parTransId="{A5D068A9-659E-4565-930D-D376DC5A77CE}" sibTransId="{D983B8D6-9791-4621-B98A-C8456648E954}"/>
    <dgm:cxn modelId="{C3EE3B96-B2A3-45B0-A58D-F7A8800B711A}" type="presOf" srcId="{F27CDB09-A4F5-4231-813D-B7FE774E71D9}" destId="{010DE14C-36B6-46C1-A295-7E62D73CA42A}" srcOrd="0" destOrd="0" presId="urn:microsoft.com/office/officeart/2008/layout/VerticalCurvedList"/>
    <dgm:cxn modelId="{6008F499-8F42-4E68-A4DF-810E768993BE}" type="presOf" srcId="{0B4A2A74-2ED0-4D53-8D6C-02B4C6B003F8}" destId="{72F9E1C5-1A1B-4B78-BA0B-6B88CF585EEB}" srcOrd="0" destOrd="0" presId="urn:microsoft.com/office/officeart/2008/layout/VerticalCurvedList"/>
    <dgm:cxn modelId="{223B349A-6062-492E-B00C-01B0C0936A78}" srcId="{3B7789AF-D7BB-4B85-9A49-E1534BB60832}" destId="{F27CDB09-A4F5-4231-813D-B7FE774E71D9}" srcOrd="0" destOrd="0" parTransId="{97D833B0-8DDC-4AF4-872C-937368B46E51}" sibTransId="{121F231B-B218-4B42-930A-CCE39B79990C}"/>
    <dgm:cxn modelId="{26DB709A-AED4-4762-B885-DDDD1B686D69}" type="presOf" srcId="{121F231B-B218-4B42-930A-CCE39B79990C}" destId="{1E785EA7-B4F8-4954-B495-794A11AA2DA4}" srcOrd="0" destOrd="0" presId="urn:microsoft.com/office/officeart/2008/layout/VerticalCurvedList"/>
    <dgm:cxn modelId="{9A4FFB1E-8B2C-439E-8CAA-B614E0753BAB}" type="presParOf" srcId="{A4E655EF-CA58-4B7D-84C5-CD974192DCB4}" destId="{CAEEA2CD-E729-446E-916F-9F1D3C5CA6FB}" srcOrd="0" destOrd="0" presId="urn:microsoft.com/office/officeart/2008/layout/VerticalCurvedList"/>
    <dgm:cxn modelId="{1473E919-00A2-49B0-A34B-149E20C99177}" type="presParOf" srcId="{CAEEA2CD-E729-446E-916F-9F1D3C5CA6FB}" destId="{061150B9-3300-483B-802A-3DDE9957769B}" srcOrd="0" destOrd="0" presId="urn:microsoft.com/office/officeart/2008/layout/VerticalCurvedList"/>
    <dgm:cxn modelId="{8046D428-F5F4-4895-9C68-62C62730D867}" type="presParOf" srcId="{061150B9-3300-483B-802A-3DDE9957769B}" destId="{E6862554-D062-46C9-B12F-A5ACE2952A70}" srcOrd="0" destOrd="0" presId="urn:microsoft.com/office/officeart/2008/layout/VerticalCurvedList"/>
    <dgm:cxn modelId="{5352BDD3-9D2F-4F4E-96CC-156CE9954F79}" type="presParOf" srcId="{061150B9-3300-483B-802A-3DDE9957769B}" destId="{1E785EA7-B4F8-4954-B495-794A11AA2DA4}" srcOrd="1" destOrd="0" presId="urn:microsoft.com/office/officeart/2008/layout/VerticalCurvedList"/>
    <dgm:cxn modelId="{E27C6133-0DDE-4AD8-BE98-4CDDE0207C16}" type="presParOf" srcId="{061150B9-3300-483B-802A-3DDE9957769B}" destId="{49BA2B5F-1A62-443B-85EF-7B0EDA8D59ED}" srcOrd="2" destOrd="0" presId="urn:microsoft.com/office/officeart/2008/layout/VerticalCurvedList"/>
    <dgm:cxn modelId="{7D6D9EF9-7118-4331-814A-ADCC53E9FAE6}" type="presParOf" srcId="{061150B9-3300-483B-802A-3DDE9957769B}" destId="{3EC7A894-05D4-4ABD-AFA3-F476C422A462}" srcOrd="3" destOrd="0" presId="urn:microsoft.com/office/officeart/2008/layout/VerticalCurvedList"/>
    <dgm:cxn modelId="{E4CEC98F-EB41-4CAD-A38D-7A854B5131CA}" type="presParOf" srcId="{CAEEA2CD-E729-446E-916F-9F1D3C5CA6FB}" destId="{010DE14C-36B6-46C1-A295-7E62D73CA42A}" srcOrd="1" destOrd="0" presId="urn:microsoft.com/office/officeart/2008/layout/VerticalCurvedList"/>
    <dgm:cxn modelId="{9D956FDA-74CD-4B2A-B25D-10CDF741B722}" type="presParOf" srcId="{CAEEA2CD-E729-446E-916F-9F1D3C5CA6FB}" destId="{66C6D508-C58F-4B9D-8E45-844D923A1F03}" srcOrd="2" destOrd="0" presId="urn:microsoft.com/office/officeart/2008/layout/VerticalCurvedList"/>
    <dgm:cxn modelId="{36A33F56-D55F-4347-BD53-468ACCC5616A}" type="presParOf" srcId="{66C6D508-C58F-4B9D-8E45-844D923A1F03}" destId="{085A14AC-40AA-479D-8438-E77783FCD10A}" srcOrd="0" destOrd="0" presId="urn:microsoft.com/office/officeart/2008/layout/VerticalCurvedList"/>
    <dgm:cxn modelId="{72279A34-F817-4923-A09A-88C3EBDDB83D}" type="presParOf" srcId="{CAEEA2CD-E729-446E-916F-9F1D3C5CA6FB}" destId="{89717E7A-26AC-48D7-9BD3-72CC82354FF4}" srcOrd="3" destOrd="0" presId="urn:microsoft.com/office/officeart/2008/layout/VerticalCurvedList"/>
    <dgm:cxn modelId="{8B9AE0D9-7FD4-43CB-B043-62961C531AB6}" type="presParOf" srcId="{CAEEA2CD-E729-446E-916F-9F1D3C5CA6FB}" destId="{E919267A-77E8-4970-9FA4-8B963A1B4425}" srcOrd="4" destOrd="0" presId="urn:microsoft.com/office/officeart/2008/layout/VerticalCurvedList"/>
    <dgm:cxn modelId="{4C61C825-7012-4116-876C-EF8F9DA4D5A2}" type="presParOf" srcId="{E919267A-77E8-4970-9FA4-8B963A1B4425}" destId="{1A414B00-8DDD-4009-AB5C-887D2C40E620}" srcOrd="0" destOrd="0" presId="urn:microsoft.com/office/officeart/2008/layout/VerticalCurvedList"/>
    <dgm:cxn modelId="{A4E25A76-9A3F-48B7-A3E8-9182FC78E71A}" type="presParOf" srcId="{CAEEA2CD-E729-446E-916F-9F1D3C5CA6FB}" destId="{ED54C1ED-383B-4EEE-BBFD-39C06F8FA96B}" srcOrd="5" destOrd="0" presId="urn:microsoft.com/office/officeart/2008/layout/VerticalCurvedList"/>
    <dgm:cxn modelId="{4CCC94E2-B793-4458-9ED3-B8AA78897A45}" type="presParOf" srcId="{CAEEA2CD-E729-446E-916F-9F1D3C5CA6FB}" destId="{5B9AC46F-F764-44F1-ADA2-71D03CB2E647}" srcOrd="6" destOrd="0" presId="urn:microsoft.com/office/officeart/2008/layout/VerticalCurvedList"/>
    <dgm:cxn modelId="{240B5F8D-FB6D-443F-BAC8-02EBECF6DBF6}" type="presParOf" srcId="{5B9AC46F-F764-44F1-ADA2-71D03CB2E647}" destId="{27CD3D5A-358A-4186-93E5-DE739AABB1D7}" srcOrd="0" destOrd="0" presId="urn:microsoft.com/office/officeart/2008/layout/VerticalCurvedList"/>
    <dgm:cxn modelId="{01FF66CF-6B19-4658-B258-E588605711C8}" type="presParOf" srcId="{CAEEA2CD-E729-446E-916F-9F1D3C5CA6FB}" destId="{AE198E41-6DA6-4D24-9EFF-FC5D32A48F25}" srcOrd="7" destOrd="0" presId="urn:microsoft.com/office/officeart/2008/layout/VerticalCurvedList"/>
    <dgm:cxn modelId="{A44BDC35-47F0-4736-A8FD-BE1E8721C4D4}" type="presParOf" srcId="{CAEEA2CD-E729-446E-916F-9F1D3C5CA6FB}" destId="{1B9480F7-97B4-4423-B8EA-AC1E5F476ED2}" srcOrd="8" destOrd="0" presId="urn:microsoft.com/office/officeart/2008/layout/VerticalCurvedList"/>
    <dgm:cxn modelId="{5A521DB5-597B-4413-99A8-7CB49A88C414}" type="presParOf" srcId="{1B9480F7-97B4-4423-B8EA-AC1E5F476ED2}" destId="{3DC1CA6E-6CEF-40CC-935F-F63BA109DF7B}" srcOrd="0" destOrd="0" presId="urn:microsoft.com/office/officeart/2008/layout/VerticalCurvedList"/>
    <dgm:cxn modelId="{7B65CA68-C894-4F5F-9D48-11545E738D3F}" type="presParOf" srcId="{CAEEA2CD-E729-446E-916F-9F1D3C5CA6FB}" destId="{72F9E1C5-1A1B-4B78-BA0B-6B88CF585EEB}" srcOrd="9" destOrd="0" presId="urn:microsoft.com/office/officeart/2008/layout/VerticalCurvedList"/>
    <dgm:cxn modelId="{D8B95848-6687-441E-8CE7-FD77C0F349C5}" type="presParOf" srcId="{CAEEA2CD-E729-446E-916F-9F1D3C5CA6FB}" destId="{BC59A38F-80DF-4A89-9445-B1BF3B63FECE}" srcOrd="10" destOrd="0" presId="urn:microsoft.com/office/officeart/2008/layout/VerticalCurvedList"/>
    <dgm:cxn modelId="{D257852B-8DDF-49A3-92A5-F0FC5053B1B6}" type="presParOf" srcId="{BC59A38F-80DF-4A89-9445-B1BF3B63FECE}" destId="{0C8DBF8D-E12E-4A51-8059-678E0E024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/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/>
            <a:t>개체명</a:t>
          </a:r>
          <a:r>
            <a:rPr lang="ko-KR" dirty="0"/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/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/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/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/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813D-103E-4C1C-91B4-89491CC747A6}">
      <dsp:nvSpPr>
        <dsp:cNvPr id="0" name=""/>
        <dsp:cNvSpPr/>
      </dsp:nvSpPr>
      <dsp:spPr>
        <a:xfrm>
          <a:off x="8930" y="797794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sp:txBody>
      <dsp:txXfrm>
        <a:off x="327014" y="797794"/>
        <a:ext cx="2898096" cy="1060279"/>
      </dsp:txXfrm>
    </dsp:sp>
    <dsp:sp modelId="{F5E564D6-F9C8-468D-9E75-5C4BA001158B}">
      <dsp:nvSpPr>
        <dsp:cNvPr id="0" name=""/>
        <dsp:cNvSpPr/>
      </dsp:nvSpPr>
      <dsp:spPr>
        <a:xfrm>
          <a:off x="8930" y="1858073"/>
          <a:ext cx="3216180" cy="169667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sz="15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5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930" y="1858073"/>
        <a:ext cx="3216180" cy="1696676"/>
      </dsp:txXfrm>
    </dsp:sp>
    <dsp:sp modelId="{74B3C0EB-32F0-424C-8AC0-76FB10C7901D}">
      <dsp:nvSpPr>
        <dsp:cNvPr id="0" name=""/>
        <dsp:cNvSpPr/>
      </dsp:nvSpPr>
      <dsp:spPr>
        <a:xfrm>
          <a:off x="3490667" y="797794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sz="20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sz="20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808751" y="797794"/>
        <a:ext cx="2898096" cy="1060279"/>
      </dsp:txXfrm>
    </dsp:sp>
    <dsp:sp modelId="{8DD9C558-A1ED-4A6F-9C5D-A3537EBCD212}">
      <dsp:nvSpPr>
        <dsp:cNvPr id="0" name=""/>
        <dsp:cNvSpPr/>
      </dsp:nvSpPr>
      <dsp:spPr>
        <a:xfrm>
          <a:off x="3490667" y="1858073"/>
          <a:ext cx="3216180" cy="169667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sz="15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sz="15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5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490667" y="1858073"/>
        <a:ext cx="3216180" cy="1696676"/>
      </dsp:txXfrm>
    </dsp:sp>
    <dsp:sp modelId="{40F4F559-2D82-46D5-80FF-D7ECA5D216E5}">
      <dsp:nvSpPr>
        <dsp:cNvPr id="0" name=""/>
        <dsp:cNvSpPr/>
      </dsp:nvSpPr>
      <dsp:spPr>
        <a:xfrm>
          <a:off x="6972405" y="797794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sp:txBody>
      <dsp:txXfrm>
        <a:off x="7290489" y="797794"/>
        <a:ext cx="2898096" cy="1060279"/>
      </dsp:txXfrm>
    </dsp:sp>
    <dsp:sp modelId="{58354EF7-DE12-47FA-B7B5-B6352B01BC11}">
      <dsp:nvSpPr>
        <dsp:cNvPr id="0" name=""/>
        <dsp:cNvSpPr/>
      </dsp:nvSpPr>
      <dsp:spPr>
        <a:xfrm>
          <a:off x="6972405" y="1858073"/>
          <a:ext cx="3216180" cy="169667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sz="15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5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2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2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sz="12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sz="12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sp:txBody>
      <dsp:txXfrm>
        <a:off x="6972405" y="1858073"/>
        <a:ext cx="3216180" cy="1696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3616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sp:txBody>
      <dsp:txXfrm>
        <a:off x="81791" y="1383576"/>
        <a:ext cx="1445072" cy="1584185"/>
      </dsp:txXfrm>
    </dsp:sp>
    <dsp:sp modelId="{9A99D120-B3A6-44F5-8B57-7418EA871397}">
      <dsp:nvSpPr>
        <dsp:cNvPr id="0" name=""/>
        <dsp:cNvSpPr/>
      </dsp:nvSpPr>
      <dsp:spPr>
        <a:xfrm>
          <a:off x="1785005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altLang="en-US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sp:txBody>
      <dsp:txXfrm>
        <a:off x="1863180" y="1383576"/>
        <a:ext cx="1445072" cy="1584185"/>
      </dsp:txXfrm>
    </dsp:sp>
    <dsp:sp modelId="{55FE00D3-E3B9-4976-BE70-F77F1B580F2A}">
      <dsp:nvSpPr>
        <dsp:cNvPr id="0" name=""/>
        <dsp:cNvSpPr/>
      </dsp:nvSpPr>
      <dsp:spPr>
        <a:xfrm>
          <a:off x="3566394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sp:txBody>
      <dsp:txXfrm>
        <a:off x="3644569" y="1383576"/>
        <a:ext cx="1445072" cy="1584185"/>
      </dsp:txXfrm>
    </dsp:sp>
    <dsp:sp modelId="{799BCA38-A515-426E-9713-DBC667DFA2F7}">
      <dsp:nvSpPr>
        <dsp:cNvPr id="0" name=""/>
        <dsp:cNvSpPr/>
      </dsp:nvSpPr>
      <dsp:spPr>
        <a:xfrm>
          <a:off x="5347783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sp:txBody>
      <dsp:txXfrm>
        <a:off x="5425958" y="1383576"/>
        <a:ext cx="1445072" cy="1584185"/>
      </dsp:txXfrm>
    </dsp:sp>
    <dsp:sp modelId="{E9CBAEB9-B275-4DDD-88DB-F6708153CDBB}">
      <dsp:nvSpPr>
        <dsp:cNvPr id="0" name=""/>
        <dsp:cNvSpPr/>
      </dsp:nvSpPr>
      <dsp:spPr>
        <a:xfrm>
          <a:off x="7129172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sp:txBody>
      <dsp:txXfrm>
        <a:off x="7207347" y="1383576"/>
        <a:ext cx="1445072" cy="1584185"/>
      </dsp:txXfrm>
    </dsp:sp>
    <dsp:sp modelId="{3C2DCA35-C9F6-48DB-8DF4-66948F601839}">
      <dsp:nvSpPr>
        <dsp:cNvPr id="0" name=""/>
        <dsp:cNvSpPr/>
      </dsp:nvSpPr>
      <dsp:spPr>
        <a:xfrm>
          <a:off x="8910678" y="1290885"/>
          <a:ext cx="1601422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sp:txBody>
      <dsp:txXfrm>
        <a:off x="8988853" y="1369060"/>
        <a:ext cx="1445072" cy="1584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85EA7-B4F8-4954-B495-794A11AA2DA4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DE14C-36B6-46C1-A295-7E62D73CA4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sp:txBody>
      <dsp:txXfrm>
        <a:off x="411090" y="271871"/>
        <a:ext cx="10044785" cy="544091"/>
      </dsp:txXfrm>
    </dsp:sp>
    <dsp:sp modelId="{085A14AC-40AA-479D-8438-E77783FCD10A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17E7A-26AC-48D7-9BD3-72CC82354FF4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sp:txBody>
      <dsp:txXfrm>
        <a:off x="800969" y="1087747"/>
        <a:ext cx="9654905" cy="544091"/>
      </dsp:txXfrm>
    </dsp:sp>
    <dsp:sp modelId="{1A414B00-8DDD-4009-AB5C-887D2C40E620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C1ED-383B-4EEE-BBFD-39C06F8FA96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sp:txBody>
      <dsp:txXfrm>
        <a:off x="920631" y="1903623"/>
        <a:ext cx="9535243" cy="544091"/>
      </dsp:txXfrm>
    </dsp:sp>
    <dsp:sp modelId="{27CD3D5A-358A-4186-93E5-DE739AABB1D7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98E41-6DA6-4D24-9EFF-FC5D32A48F2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sp:txBody>
      <dsp:txXfrm>
        <a:off x="800969" y="2719499"/>
        <a:ext cx="9654905" cy="544091"/>
      </dsp:txXfrm>
    </dsp:sp>
    <dsp:sp modelId="{3DC1CA6E-6CEF-40CC-935F-F63BA109DF7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E1C5-1A1B-4B78-BA0B-6B88CF585EEB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sp:txBody>
      <dsp:txXfrm>
        <a:off x="411090" y="3535375"/>
        <a:ext cx="10044785" cy="544091"/>
      </dsp:txXfrm>
    </dsp:sp>
    <dsp:sp modelId="{0C8DBF8D-E12E-4A51-8059-678E0E024F75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119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단어 훈련</a:t>
          </a:r>
        </a:p>
      </dsp:txBody>
      <dsp:txXfrm>
        <a:off x="78079" y="1383361"/>
        <a:ext cx="1441105" cy="1584615"/>
      </dsp:txXfrm>
    </dsp:sp>
    <dsp:sp modelId="{9A99D120-B3A6-44F5-8B57-7418EA871397}">
      <dsp:nvSpPr>
        <dsp:cNvPr id="0" name=""/>
        <dsp:cNvSpPr/>
      </dsp:nvSpPr>
      <dsp:spPr>
        <a:xfrm>
          <a:off x="1783786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 err="1"/>
            <a:t>개체명</a:t>
          </a:r>
          <a:r>
            <a:rPr lang="ko-KR" altLang="en-US" sz="3100" kern="1200" dirty="0"/>
            <a:t> 인식</a:t>
          </a:r>
        </a:p>
      </dsp:txBody>
      <dsp:txXfrm>
        <a:off x="1861746" y="1383361"/>
        <a:ext cx="1441105" cy="1584615"/>
      </dsp:txXfrm>
    </dsp:sp>
    <dsp:sp modelId="{55FE00D3-E3B9-4976-BE70-F77F1B580F2A}">
      <dsp:nvSpPr>
        <dsp:cNvPr id="0" name=""/>
        <dsp:cNvSpPr/>
      </dsp:nvSpPr>
      <dsp:spPr>
        <a:xfrm>
          <a:off x="3567453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/>
            <a:t>개체명 예측</a:t>
          </a:r>
        </a:p>
      </dsp:txBody>
      <dsp:txXfrm>
        <a:off x="3645413" y="1383361"/>
        <a:ext cx="1441105" cy="1584615"/>
      </dsp:txXfrm>
    </dsp:sp>
    <dsp:sp modelId="{799BCA38-A515-426E-9713-DBC667DFA2F7}">
      <dsp:nvSpPr>
        <dsp:cNvPr id="0" name=""/>
        <dsp:cNvSpPr/>
      </dsp:nvSpPr>
      <dsp:spPr>
        <a:xfrm>
          <a:off x="5351120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/>
            <a:t>의도 훈련</a:t>
          </a:r>
        </a:p>
      </dsp:txBody>
      <dsp:txXfrm>
        <a:off x="5429080" y="1383361"/>
        <a:ext cx="1441105" cy="1584615"/>
      </dsp:txXfrm>
    </dsp:sp>
    <dsp:sp modelId="{E9CBAEB9-B275-4DDD-88DB-F6708153CDBB}">
      <dsp:nvSpPr>
        <dsp:cNvPr id="0" name=""/>
        <dsp:cNvSpPr/>
      </dsp:nvSpPr>
      <dsp:spPr>
        <a:xfrm>
          <a:off x="7134787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/>
            <a:t>답변 탐색</a:t>
          </a:r>
        </a:p>
      </dsp:txBody>
      <dsp:txXfrm>
        <a:off x="7212747" y="1383361"/>
        <a:ext cx="1441105" cy="1584615"/>
      </dsp:txXfrm>
    </dsp:sp>
    <dsp:sp modelId="{3C2DCA35-C9F6-48DB-8DF4-66948F601839}">
      <dsp:nvSpPr>
        <dsp:cNvPr id="0" name=""/>
        <dsp:cNvSpPr/>
      </dsp:nvSpPr>
      <dsp:spPr>
        <a:xfrm>
          <a:off x="8918574" y="1290885"/>
          <a:ext cx="1597025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/>
            <a:t>답변 출력</a:t>
          </a:r>
        </a:p>
      </dsp:txBody>
      <dsp:txXfrm>
        <a:off x="8996534" y="1368845"/>
        <a:ext cx="1441105" cy="1584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17219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Animator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B22993-EEF5-4F16-A808-6517BC2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82" y="1460246"/>
            <a:ext cx="6069614" cy="34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33532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45473-06CE-42BB-B714-FF23758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37" y="1253875"/>
            <a:ext cx="4478693" cy="4161157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22BACA4-EA9B-400D-A4FD-7CE640FB055D}"/>
              </a:ext>
            </a:extLst>
          </p:cNvPr>
          <p:cNvSpPr txBox="1">
            <a:spLocks/>
          </p:cNvSpPr>
          <p:nvPr/>
        </p:nvSpPr>
        <p:spPr>
          <a:xfrm>
            <a:off x="749638" y="5537482"/>
            <a:ext cx="4478693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스크립트를 활용한 순서도와 웹의 연동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순환신경망이 언어를 이해하고 훈련하는 과정</a:t>
            </a:r>
          </a:p>
        </p:txBody>
      </p:sp>
      <p:graphicFrame>
        <p:nvGraphicFramePr>
          <p:cNvPr id="16" name="내용 개체 틀 3">
            <a:extLst>
              <a:ext uri="{FF2B5EF4-FFF2-40B4-BE49-F238E27FC236}">
                <a16:creationId xmlns:a16="http://schemas.microsoft.com/office/drawing/2014/main" id="{D9D98408-F3D2-45DD-9B58-80890147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1905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22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4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실행 순서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A0C8FE7-1179-42C8-9FCA-4FBBDE462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89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0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1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60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6967-B529-460C-9335-7F90D1BC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1374667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A6F7131-6BB9-4024-B1C5-B5E73097B4D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부제목 2">
            <a:extLst>
              <a:ext uri="{FF2B5EF4-FFF2-40B4-BE49-F238E27FC236}">
                <a16:creationId xmlns:a16="http://schemas.microsoft.com/office/drawing/2014/main" id="{B3BDDA03-DEB6-4B4C-BAD9-126FF84CD04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E7ED78-D83F-4153-884D-2BC804036723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부제목 2">
            <a:extLst>
              <a:ext uri="{FF2B5EF4-FFF2-40B4-BE49-F238E27FC236}">
                <a16:creationId xmlns:a16="http://schemas.microsoft.com/office/drawing/2014/main" id="{3E5B7385-2631-42F2-ABD8-A5F545E0F709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3960C37-BCB8-42AB-8E71-C91862B1C9F4}"/>
              </a:ext>
            </a:extLst>
          </p:cNvPr>
          <p:cNvCxnSpPr/>
          <p:nvPr/>
        </p:nvCxnSpPr>
        <p:spPr>
          <a:xfrm>
            <a:off x="290872" y="472206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>
            <a:extLst>
              <a:ext uri="{FF2B5EF4-FFF2-40B4-BE49-F238E27FC236}">
                <a16:creationId xmlns:a16="http://schemas.microsoft.com/office/drawing/2014/main" id="{34EF5393-BB04-4A51-A1AE-80B4CB4779EE}"/>
              </a:ext>
            </a:extLst>
          </p:cNvPr>
          <p:cNvSpPr txBox="1">
            <a:spLocks/>
          </p:cNvSpPr>
          <p:nvPr/>
        </p:nvSpPr>
        <p:spPr>
          <a:xfrm>
            <a:off x="650553" y="4542315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상담원 메시지 수신 시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정해 둔 움직임과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105137-66F5-4544-A3CB-A4CE52275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01"/>
          <a:stretch/>
        </p:blipFill>
        <p:spPr>
          <a:xfrm>
            <a:off x="5218137" y="1700902"/>
            <a:ext cx="5286325" cy="34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결과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688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1076</Words>
  <Application>Microsoft Office PowerPoint</Application>
  <PresentationFormat>와이드스크린</PresentationFormat>
  <Paragraphs>237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순환신경망이 언어를 이해하고 훈련하는 과정</vt:lpstr>
      <vt:lpstr>질문에 대한 답을 탐색하기 위한 AI 실행 과정</vt:lpstr>
      <vt:lpstr>모듈 실행 순서</vt:lpstr>
      <vt:lpstr>질문에 대한 답을 탐색하기 위한 AI 실행 과정</vt:lpstr>
      <vt:lpstr>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pdmin990722@office.khu.ac.kr</cp:lastModifiedBy>
  <cp:revision>619</cp:revision>
  <dcterms:created xsi:type="dcterms:W3CDTF">2020-04-06T13:44:17Z</dcterms:created>
  <dcterms:modified xsi:type="dcterms:W3CDTF">2021-09-30T15:26:24Z</dcterms:modified>
</cp:coreProperties>
</file>